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3DF1F-B5A3-4A34-A2B0-F5876969C0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910BF8-621C-4B99-AAAF-783A2A3E1A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8F9185-2B4A-4145-ADCE-58340D904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9A956-36C7-4785-8D87-A01844DDF1E5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5B8855-B163-48D9-8C58-CA5070724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948D31-74F9-4857-BB87-9A0F204AD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1D7AE-16EE-40CD-B145-3D91D7183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62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C6EA0-BE9D-4B14-B4C2-9A2218E85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BB97B4-41B0-43A5-B33D-2872D39211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06C1AE-4ACA-42EB-81C3-3DFA2D5B2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9A956-36C7-4785-8D87-A01844DDF1E5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F8E8FC-455D-4733-8A64-2E10B580D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052804-DE74-4809-82F7-E92983B01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1D7AE-16EE-40CD-B145-3D91D7183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725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71C92D-955F-4761-9B57-930A6DF292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35D062-4673-4A32-9B9F-75EDA79E02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0B2266-8A66-4942-89B8-C98C37108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9A956-36C7-4785-8D87-A01844DDF1E5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073DB6-52BF-4C7A-B95C-7EF39F7F7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1C0F4B-C4D9-4F54-9092-EC7F4FB47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1D7AE-16EE-40CD-B145-3D91D7183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206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9C4E0-D54B-49A5-9718-CCB6D4D1D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BA6E23-8D12-45A4-8B47-FC4E64A26A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B9C3F9-172D-4737-BB51-FAB0EB59A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9A956-36C7-4785-8D87-A01844DDF1E5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7457F4-F68E-411B-9AE2-8D8E457DE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B77944-B28E-467B-BF6B-FB8DB33F0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1D7AE-16EE-40CD-B145-3D91D7183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384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80975-E491-411C-82C8-6036D35F4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C12C15-D532-4851-B824-1DBB85977E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CE5F90-E211-4403-8AC4-714CDEE59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9A956-36C7-4785-8D87-A01844DDF1E5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12E1C1-9BCB-48E5-9889-633545723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355AB2-2B93-49ED-A8AC-DD2631B7E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1D7AE-16EE-40CD-B145-3D91D7183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462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68BDF-C82F-4EEE-992E-432ADD86C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213CDC-A291-4061-B764-D148AEC518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D3DFD0-7822-4FDC-9F26-70CF1EFF42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88460B-2BF7-409C-BD0E-CA496CAD0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9A956-36C7-4785-8D87-A01844DDF1E5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75B1A1-ED00-4367-9F5E-749736DF7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834AF9-A4F7-4A69-923D-A20475BBF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1D7AE-16EE-40CD-B145-3D91D7183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352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C7188-0AAB-4A83-BA42-6BACF3452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3FC56C-D64A-4355-BCD9-1B7F1B5CD9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88435D-7A82-44D8-AEE3-D217B6454F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E79745-7B60-47DB-87D4-ECBF2497DE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84249D-80F1-4542-8A6C-5C73190AD5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B6AF96-CE1B-458A-9FFC-4B0A9922F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9A956-36C7-4785-8D87-A01844DDF1E5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E9F0C9-6F2E-45EB-B661-9E97A2BFD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8DF3B4-3E34-43FE-A967-233E993F6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1D7AE-16EE-40CD-B145-3D91D7183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280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B0EA6-6759-4604-9D5F-4CE73A116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D61FBB-5F7F-4E17-BBB8-9D96A02F2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9A956-36C7-4785-8D87-A01844DDF1E5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0CF7E4-3282-45B9-A6BA-27B57087E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F5B31C-D246-4624-B859-378AF59C2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1D7AE-16EE-40CD-B145-3D91D7183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566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793EE6-62AD-42EA-A3BD-3B47AE939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9A956-36C7-4785-8D87-A01844DDF1E5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345DA8-F702-4570-9027-F6F42B9CF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FFE36D-CD11-46C8-A5BB-D47313546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1D7AE-16EE-40CD-B145-3D91D7183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950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3B7AB-DBDF-4F09-A512-36EE4083D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77FEEA-156B-49FA-9C71-A332EA5A9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874159-0603-443E-BDF6-D26BE15470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DE9A2E-F44B-425D-A1A6-F2FC35B29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9A956-36C7-4785-8D87-A01844DDF1E5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8C454A-B321-4BB8-A833-117D40D0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50BD38-CD1A-4297-995D-8F1F52DB5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1D7AE-16EE-40CD-B145-3D91D7183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857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CCF45-330C-49FE-838A-EBA443B39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D10BC9-977C-460C-8C71-D06609EC0E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376312-D76A-4390-8B7D-EB4987037E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C89BCB-12FC-476D-B125-4DBCB17BC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9A956-36C7-4785-8D87-A01844DDF1E5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9D19C5-6E08-46CE-AC5E-4460068EA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6B43FE-0C7F-4499-BD2B-6DFC799CC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1D7AE-16EE-40CD-B145-3D91D7183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445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2AB5C1-EB0E-4DBC-834F-13D012E23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D4A7A7-AB42-4AF1-A99E-D63436D96B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8E170E-0EB0-4267-B4E8-F2E9CAE18D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9A956-36C7-4785-8D87-A01844DDF1E5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649545-5340-4839-8086-E5B815169F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AE813-440A-4159-844A-A5F25B9CF8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1D7AE-16EE-40CD-B145-3D91D7183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256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908537D6-542F-4088-ADF4-FBA88F2267A3}"/>
              </a:ext>
            </a:extLst>
          </p:cNvPr>
          <p:cNvSpPr/>
          <p:nvPr/>
        </p:nvSpPr>
        <p:spPr>
          <a:xfrm>
            <a:off x="5645790" y="1152620"/>
            <a:ext cx="5949049" cy="379477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lin ang="10800000" scaled="1"/>
          </a:gradFill>
          <a:ln>
            <a:solidFill>
              <a:schemeClr val="bg1"/>
            </a:solidFill>
          </a:ln>
          <a:effectLst>
            <a:softEdge rad="0"/>
          </a:effectLst>
          <a:scene3d>
            <a:camera prst="orthographicFront"/>
            <a:lightRig rig="threePt" dir="t"/>
          </a:scene3d>
          <a:sp3d>
            <a:contourClr>
              <a:srgbClr val="00B0F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640D8A5-0E35-46E0-9E5E-582134A92B10}"/>
              </a:ext>
            </a:extLst>
          </p:cNvPr>
          <p:cNvSpPr/>
          <p:nvPr/>
        </p:nvSpPr>
        <p:spPr>
          <a:xfrm>
            <a:off x="158621" y="158620"/>
            <a:ext cx="5019870" cy="6008915"/>
          </a:xfrm>
          <a:prstGeom prst="rect">
            <a:avLst/>
          </a:prstGeom>
          <a:ln w="19050">
            <a:solidFill>
              <a:srgbClr val="7030A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PHOTO</a:t>
            </a:r>
          </a:p>
        </p:txBody>
      </p:sp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11221B08-3BE6-4267-840E-180045F431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986" y="5609459"/>
            <a:ext cx="6568753" cy="130691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58D02A6-A9FB-468B-8172-4E5C176677A7}"/>
              </a:ext>
            </a:extLst>
          </p:cNvPr>
          <p:cNvSpPr txBox="1"/>
          <p:nvPr/>
        </p:nvSpPr>
        <p:spPr>
          <a:xfrm>
            <a:off x="5645790" y="361947"/>
            <a:ext cx="59490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entury Gothic" panose="020B0502020202020204" pitchFamily="34" charset="0"/>
              </a:rPr>
              <a:t>Student Name Goes Here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A09E71C-0B8C-4B39-B164-403FD1EBEDAC}"/>
              </a:ext>
            </a:extLst>
          </p:cNvPr>
          <p:cNvSpPr txBox="1"/>
          <p:nvPr/>
        </p:nvSpPr>
        <p:spPr>
          <a:xfrm>
            <a:off x="6095999" y="1604739"/>
            <a:ext cx="5498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entury Gothic" panose="020B0502020202020204" pitchFamily="34" charset="0"/>
              </a:rPr>
              <a:t>MA in Mathematics Education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7F8EE5A-1245-4DFB-BE92-EE049D517FBF}"/>
              </a:ext>
            </a:extLst>
          </p:cNvPr>
          <p:cNvSpPr txBox="1"/>
          <p:nvPr/>
        </p:nvSpPr>
        <p:spPr>
          <a:xfrm>
            <a:off x="6096000" y="2538524"/>
            <a:ext cx="5498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entury Gothic" panose="020B0502020202020204" pitchFamily="34" charset="0"/>
              </a:rPr>
              <a:t>Secondary Education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4E2A87C-0862-4890-A532-EFB4E48F8FFE}"/>
              </a:ext>
            </a:extLst>
          </p:cNvPr>
          <p:cNvSpPr txBox="1"/>
          <p:nvPr/>
        </p:nvSpPr>
        <p:spPr>
          <a:xfrm>
            <a:off x="6096000" y="3532693"/>
            <a:ext cx="549884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entury Gothic" panose="020B0502020202020204" pitchFamily="34" charset="0"/>
              </a:rPr>
              <a:t>Shout out line</a:t>
            </a:r>
          </a:p>
          <a:p>
            <a:r>
              <a:rPr lang="en-US" sz="2400" dirty="0">
                <a:latin typeface="Century Gothic" panose="020B0502020202020204" pitchFamily="34" charset="0"/>
              </a:rPr>
              <a:t>Shout out line</a:t>
            </a:r>
          </a:p>
          <a:p>
            <a:r>
              <a:rPr lang="en-US" sz="2400" dirty="0">
                <a:latin typeface="Century Gothic" panose="020B0502020202020204" pitchFamily="34" charset="0"/>
              </a:rPr>
              <a:t>Shout out line</a:t>
            </a:r>
          </a:p>
          <a:p>
            <a:r>
              <a:rPr lang="en-US" sz="2400" dirty="0">
                <a:latin typeface="Century Gothic" panose="020B0502020202020204" pitchFamily="34" charset="0"/>
              </a:rPr>
              <a:t>Shout out line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B5D1E12-4EB9-4724-A75B-32C5E1FE67CD}"/>
              </a:ext>
            </a:extLst>
          </p:cNvPr>
          <p:cNvSpPr txBox="1"/>
          <p:nvPr/>
        </p:nvSpPr>
        <p:spPr>
          <a:xfrm>
            <a:off x="5645791" y="1153434"/>
            <a:ext cx="1915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4"/>
                </a:solidFill>
              </a:rPr>
              <a:t>Degree</a:t>
            </a:r>
            <a:r>
              <a:rPr lang="en-US">
                <a:solidFill>
                  <a:schemeClr val="accent4"/>
                </a:solidFill>
              </a:rPr>
              <a:t>/Credential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7E0F0DB-EC75-41DF-9825-5DA58DF032C2}"/>
              </a:ext>
            </a:extLst>
          </p:cNvPr>
          <p:cNvSpPr/>
          <p:nvPr/>
        </p:nvSpPr>
        <p:spPr>
          <a:xfrm>
            <a:off x="5645790" y="2113131"/>
            <a:ext cx="5949049" cy="379477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AEFF799-F552-4085-8503-75D884DF937C}"/>
              </a:ext>
            </a:extLst>
          </p:cNvPr>
          <p:cNvSpPr txBox="1"/>
          <p:nvPr/>
        </p:nvSpPr>
        <p:spPr>
          <a:xfrm>
            <a:off x="5645791" y="2113945"/>
            <a:ext cx="1328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4"/>
                </a:solidFill>
              </a:rPr>
              <a:t>Department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5FA6966-3D34-4F53-98B8-3E4E2281DDE6}"/>
              </a:ext>
            </a:extLst>
          </p:cNvPr>
          <p:cNvSpPr/>
          <p:nvPr/>
        </p:nvSpPr>
        <p:spPr>
          <a:xfrm>
            <a:off x="5645790" y="3075645"/>
            <a:ext cx="5949049" cy="379477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22E2070-5751-446D-90E8-DE36BADC4C3A}"/>
              </a:ext>
            </a:extLst>
          </p:cNvPr>
          <p:cNvSpPr txBox="1"/>
          <p:nvPr/>
        </p:nvSpPr>
        <p:spPr>
          <a:xfrm>
            <a:off x="5645791" y="3076459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4"/>
                </a:solidFill>
              </a:rPr>
              <a:t>Shout Out</a:t>
            </a:r>
          </a:p>
        </p:txBody>
      </p:sp>
    </p:spTree>
    <p:extLst>
      <p:ext uri="{BB962C8B-B14F-4D97-AF65-F5344CB8AC3E}">
        <p14:creationId xmlns:p14="http://schemas.microsoft.com/office/powerpoint/2010/main" val="2031133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29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Nolan Muna</dc:creator>
  <cp:lastModifiedBy>Nolan Muna</cp:lastModifiedBy>
  <cp:revision>8</cp:revision>
  <dcterms:created xsi:type="dcterms:W3CDTF">2020-04-24T17:12:02Z</dcterms:created>
  <dcterms:modified xsi:type="dcterms:W3CDTF">2020-05-07T17:13:53Z</dcterms:modified>
</cp:coreProperties>
</file>